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456" r:id="rId5"/>
    <p:sldId id="458" r:id="rId6"/>
    <p:sldId id="473" r:id="rId7"/>
    <p:sldId id="474" r:id="rId8"/>
    <p:sldId id="475" r:id="rId9"/>
    <p:sldId id="476" r:id="rId10"/>
    <p:sldId id="477" r:id="rId11"/>
    <p:sldId id="486" r:id="rId12"/>
    <p:sldId id="480" r:id="rId13"/>
    <p:sldId id="481" r:id="rId14"/>
    <p:sldId id="483" r:id="rId15"/>
    <p:sldId id="485" r:id="rId16"/>
    <p:sldId id="4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A4"/>
    <a:srgbClr val="DB76AF"/>
    <a:srgbClr val="0F093D"/>
    <a:srgbClr val="8FC960"/>
    <a:srgbClr val="8D4199"/>
    <a:srgbClr val="F9B637"/>
    <a:srgbClr val="F15F22"/>
    <a:srgbClr val="234196"/>
    <a:srgbClr val="8AC640"/>
    <a:srgbClr val="80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A4E9F-128E-4835-9134-EE62F267D6AC}" v="1" dt="2025-07-30T15:10:23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1"/>
    <p:restoredTop sz="81164"/>
  </p:normalViewPr>
  <p:slideViewPr>
    <p:cSldViewPr snapToGrid="0">
      <p:cViewPr varScale="1">
        <p:scale>
          <a:sx n="51" d="100"/>
          <a:sy n="51" d="100"/>
        </p:scale>
        <p:origin x="13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184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c, Christina" userId="cbdc56b0-2d01-4a7b-8a3f-270a106abd31" providerId="ADAL" clId="{171A4E9F-128E-4835-9134-EE62F267D6AC}"/>
    <pc:docChg chg="custSel modSld">
      <pc:chgData name="Lukac, Christina" userId="cbdc56b0-2d01-4a7b-8a3f-270a106abd31" providerId="ADAL" clId="{171A4E9F-128E-4835-9134-EE62F267D6AC}" dt="2025-07-30T15:10:31.090" v="11" actId="20577"/>
      <pc:docMkLst>
        <pc:docMk/>
      </pc:docMkLst>
      <pc:sldChg chg="modSp mod">
        <pc:chgData name="Lukac, Christina" userId="cbdc56b0-2d01-4a7b-8a3f-270a106abd31" providerId="ADAL" clId="{171A4E9F-128E-4835-9134-EE62F267D6AC}" dt="2025-07-30T15:10:31.090" v="11" actId="20577"/>
        <pc:sldMkLst>
          <pc:docMk/>
          <pc:sldMk cId="1944407277" sldId="458"/>
        </pc:sldMkLst>
        <pc:spChg chg="mod">
          <ac:chgData name="Lukac, Christina" userId="cbdc56b0-2d01-4a7b-8a3f-270a106abd31" providerId="ADAL" clId="{171A4E9F-128E-4835-9134-EE62F267D6AC}" dt="2025-07-30T15:10:24.073" v="1" actId="27636"/>
          <ac:spMkLst>
            <pc:docMk/>
            <pc:sldMk cId="1944407277" sldId="458"/>
            <ac:spMk id="3" creationId="{07FC3C1D-173D-474D-A66D-E94C8F19CCF4}"/>
          </ac:spMkLst>
        </pc:spChg>
        <pc:spChg chg="mod">
          <ac:chgData name="Lukac, Christina" userId="cbdc56b0-2d01-4a7b-8a3f-270a106abd31" providerId="ADAL" clId="{171A4E9F-128E-4835-9134-EE62F267D6AC}" dt="2025-07-30T15:10:31.090" v="11" actId="20577"/>
          <ac:spMkLst>
            <pc:docMk/>
            <pc:sldMk cId="1944407277" sldId="458"/>
            <ac:spMk id="5" creationId="{9A5D2C32-C9E5-6944-92F5-3FE4131A35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2A5CDA-A554-914E-BE5C-C1A39AF9E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62B01-CDF7-8C4A-B277-3BB7D1E2FC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0CCAC-4CB4-8D4F-B1AE-4081F521E00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D0675-C19C-3648-B382-CC09190E8B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F235E-9E16-5B42-BE01-C28D21CBB8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59E0D-E769-E54E-819D-F794D892B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907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A615-FD4F-5E4F-8791-76A937FE4C8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63100-FC19-A249-8E65-94EC721B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6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5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4F78A31F-8514-0B15-7230-786E88B2D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041" y="-81023"/>
            <a:ext cx="12459504" cy="7008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AF7F7-A548-3F43-9DA9-E2F5D2EEC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386" y="2631440"/>
            <a:ext cx="10038918" cy="234949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0C6E0-9F98-1447-9D63-90585C8AE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386" y="4980939"/>
            <a:ext cx="9144000" cy="99568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C58963"/>
              </a:buClr>
              <a:buSzPct val="80000"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88F945CC-1E3D-F6C9-0F68-86E7DBADE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71" y="-58596"/>
            <a:ext cx="12489082" cy="70251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2B81D5F-3C17-B447-944E-C88BCB3E1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5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4CA1C9-905A-AFF0-B85D-A1108DB1000D}"/>
              </a:ext>
            </a:extLst>
          </p:cNvPr>
          <p:cNvSpPr/>
          <p:nvPr userDrawn="1"/>
        </p:nvSpPr>
        <p:spPr>
          <a:xfrm>
            <a:off x="487680" y="5303520"/>
            <a:ext cx="2452290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4CA1C9-905A-AFF0-B85D-A1108DB1000D}"/>
              </a:ext>
            </a:extLst>
          </p:cNvPr>
          <p:cNvSpPr/>
          <p:nvPr userDrawn="1"/>
        </p:nvSpPr>
        <p:spPr>
          <a:xfrm>
            <a:off x="487680" y="5303520"/>
            <a:ext cx="2084832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8F2C2D-FF2A-ABB7-E9CA-D214DE8FC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9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oster&#10;&#10;AI-generated content may be incorrect.">
            <a:extLst>
              <a:ext uri="{FF2B5EF4-FFF2-40B4-BE49-F238E27FC236}">
                <a16:creationId xmlns:a16="http://schemas.microsoft.com/office/drawing/2014/main" id="{80614659-01BA-3921-632A-5901C012E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370" y="-300942"/>
            <a:ext cx="12280739" cy="79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3C63DA8A-F99D-4047-D5FB-45D72F170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4538"/>
          </a:xfrm>
        </p:spPr>
        <p:txBody>
          <a:bodyPr anchor="ctr"/>
          <a:lstStyle>
            <a:lvl1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FAE255-685D-F3CE-8D1C-727CD263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6671813" cy="182562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29CED6-4FEF-AE27-8E82-1253005436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051601"/>
            <a:ext cx="1969080" cy="4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849E4146-77C0-E7EC-7002-6C9216103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067AE6-8348-CF48-AC76-55EDEB5981DC}"/>
              </a:ext>
            </a:extLst>
          </p:cNvPr>
          <p:cNvSpPr/>
          <p:nvPr/>
        </p:nvSpPr>
        <p:spPr>
          <a:xfrm>
            <a:off x="7510013" y="1"/>
            <a:ext cx="3648973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1025" cy="4059140"/>
          </a:xfrm>
        </p:spPr>
        <p:txBody>
          <a:bodyPr anchor="ctr"/>
          <a:lstStyle>
            <a:lvl1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7B723A6-88CD-F148-AFA9-606C8837739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10013" y="0"/>
            <a:ext cx="364897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000258-AD59-1851-7897-70A16265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6671813" cy="182562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F8A0F3-4A50-4450-1FFA-EC997B4EC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051601"/>
            <a:ext cx="1969080" cy="4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FDC3361A-3BF0-A341-8AC3-43827F0C49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059142"/>
          </a:xfrm>
        </p:spPr>
        <p:txBody>
          <a:bodyPr anchor="ctr"/>
          <a:lstStyle>
            <a:lvl1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79D2F7-B660-4CC1-4A5B-659A99C0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6671813" cy="182562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D4C0F4-0A43-1CBA-F69D-54E4B8A0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051601"/>
            <a:ext cx="1969080" cy="4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99945913-0053-12EE-009A-989B2945BB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BEB9-9355-EB4E-AF70-C1A2623D3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6803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79800-C34A-8244-8541-BC3820205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68039"/>
          </a:xfrm>
        </p:spPr>
        <p:txBody>
          <a:bodyPr>
            <a:noAutofit/>
          </a:bodyPr>
          <a:lstStyle>
            <a:lvl1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C218F6-0D16-87CE-4DB7-0D830E3B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6671813" cy="182562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FFABFB-DF9A-A879-D64C-A932828FA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992480"/>
            <a:ext cx="1969080" cy="4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2C95C78D-CF7D-ABC6-BD2E-E59B377121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72D8-52C0-8E48-8EBF-B677335A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8D41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AB87-203D-C14A-9EC0-703250E78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49537"/>
            <a:ext cx="5157787" cy="32617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6788-7030-114C-9747-3BCD5B879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5625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8D41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87F40-6ED1-474D-BBD2-AF5E746CF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9537"/>
            <a:ext cx="5183188" cy="32617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BCE512-3B6F-B142-495C-09DBE876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6671813" cy="182562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8B6A7D-0F54-6CFB-CA9A-E7C6055B1C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051601"/>
            <a:ext cx="1969080" cy="4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3A094EB-D96C-7E0F-25E6-C391B715A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/>
          <a:stretch/>
        </p:blipFill>
        <p:spPr>
          <a:xfrm>
            <a:off x="-144041" y="-81023"/>
            <a:ext cx="3245237" cy="700847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062405-54AB-9A4B-A687-DF0022E5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1255257"/>
            <a:ext cx="7097619" cy="4351338"/>
          </a:xfrm>
        </p:spPr>
        <p:txBody>
          <a:bodyPr numCol="1" anchor="ctr" anchorCtr="0"/>
          <a:lstStyle>
            <a:lvl1pPr>
              <a:lnSpc>
                <a:spcPct val="100000"/>
              </a:lnSpc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8FC960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040" y="0"/>
            <a:ext cx="2898816" cy="6915150"/>
          </a:xfrm>
        </p:spPr>
        <p:txBody>
          <a:bodyPr>
            <a:noAutofit/>
          </a:bodyPr>
          <a:lstStyle>
            <a:lvl1pPr algn="r"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45DD7-BC71-F9DE-D23C-2B0AD8587D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2827" y="6051601"/>
            <a:ext cx="1969080" cy="4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744F8128-8FD0-40F4-C8FF-6ADEB2D80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-144042" y="-81023"/>
            <a:ext cx="6605801" cy="7008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E13CD8-B227-A641-9B5D-930D0F3F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8FC96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8FC96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FC96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FC96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FC96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483C9-6F13-0F46-BF9D-65B7980A797D}"/>
              </a:ext>
            </a:extLst>
          </p:cNvPr>
          <p:cNvSpPr/>
          <p:nvPr/>
        </p:nvSpPr>
        <p:spPr>
          <a:xfrm>
            <a:off x="6900076" y="1598753"/>
            <a:ext cx="3648973" cy="366049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812E02D-8366-3144-9462-D2A34A87C56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00075" y="1598753"/>
            <a:ext cx="3648974" cy="3660494"/>
          </a:xfr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26950-FC47-C447-349D-CD19C57A0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9969" y="6051601"/>
            <a:ext cx="1969080" cy="4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2DCF9FBC-1B4F-C0F4-8342-C5D0D0A76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15463" cy="69274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EDE29B-81B5-B888-A415-A8C53A541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119" y="0"/>
            <a:ext cx="7430347" cy="68580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orient="horz" pos="4320" userDrawn="1">
          <p15:clr>
            <a:srgbClr val="FBAE40"/>
          </p15:clr>
        </p15:guide>
        <p15:guide id="4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68E55-F78B-0140-996D-F949A4EB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802E-69E4-5342-B9B4-A87FD2C1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0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994F7-801D-C07B-3298-E3CFBD03ECC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992480"/>
            <a:ext cx="1969080" cy="4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2" r:id="rId2"/>
    <p:sldLayoutId id="2147483663" r:id="rId3"/>
    <p:sldLayoutId id="214748369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93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8D41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8FC960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8FC960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8FC960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8FC960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8FC960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4400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ASCP 2025 equips</a:t>
            </a:r>
            <a:br>
              <a:rPr lang="en-US" sz="4400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the laboratory team</a:t>
            </a:r>
            <a:br>
              <a:rPr lang="en-US" sz="4400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for maximum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75386" y="4980938"/>
            <a:ext cx="9144000" cy="544651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/>
                <a:cs typeface="Arial"/>
              </a:rPr>
              <a:t>Stay up to date and learn new skills</a:t>
            </a:r>
          </a:p>
        </p:txBody>
      </p:sp>
    </p:spTree>
    <p:extLst>
      <p:ext uri="{BB962C8B-B14F-4D97-AF65-F5344CB8AC3E}">
        <p14:creationId xmlns:p14="http://schemas.microsoft.com/office/powerpoint/2010/main" val="32427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764C-C825-6F47-BA0B-2EE5D60F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19"/>
            <a:ext cx="10515600" cy="1573308"/>
          </a:xfrm>
        </p:spPr>
        <p:txBody>
          <a:bodyPr/>
          <a:lstStyle/>
          <a:p>
            <a:r>
              <a:rPr lang="en-US" dirty="0"/>
              <a:t>Branding assets – Colors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11049E-C93C-2FE3-7CB7-3A403881B02E}"/>
              </a:ext>
            </a:extLst>
          </p:cNvPr>
          <p:cNvSpPr/>
          <p:nvPr/>
        </p:nvSpPr>
        <p:spPr>
          <a:xfrm>
            <a:off x="874776" y="3056652"/>
            <a:ext cx="1789723" cy="1789723"/>
          </a:xfrm>
          <a:prstGeom prst="ellipse">
            <a:avLst/>
          </a:prstGeom>
          <a:solidFill>
            <a:srgbClr val="8D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effectLst/>
              <a:latin typeface="Helvetica Neue LT Std" panose="020B0604020202020204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0980F0-2BE7-666C-1BAE-59303A252FEB}"/>
              </a:ext>
            </a:extLst>
          </p:cNvPr>
          <p:cNvSpPr/>
          <p:nvPr/>
        </p:nvSpPr>
        <p:spPr>
          <a:xfrm>
            <a:off x="3050612" y="3056651"/>
            <a:ext cx="1789723" cy="1789723"/>
          </a:xfrm>
          <a:prstGeom prst="ellipse">
            <a:avLst/>
          </a:prstGeom>
          <a:solidFill>
            <a:srgbClr val="8FC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7E162A-6607-CBCA-85B9-E10C7767CC56}"/>
              </a:ext>
            </a:extLst>
          </p:cNvPr>
          <p:cNvSpPr/>
          <p:nvPr/>
        </p:nvSpPr>
        <p:spPr>
          <a:xfrm>
            <a:off x="5201138" y="3056652"/>
            <a:ext cx="1789723" cy="1789723"/>
          </a:xfrm>
          <a:prstGeom prst="ellipse">
            <a:avLst/>
          </a:prstGeom>
          <a:solidFill>
            <a:srgbClr val="0F0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effectLst/>
              <a:latin typeface="Helvetica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118533-D315-D53B-2CCA-2E042839B27F}"/>
              </a:ext>
            </a:extLst>
          </p:cNvPr>
          <p:cNvSpPr/>
          <p:nvPr/>
        </p:nvSpPr>
        <p:spPr>
          <a:xfrm>
            <a:off x="7351664" y="3056650"/>
            <a:ext cx="1789723" cy="1789723"/>
          </a:xfrm>
          <a:prstGeom prst="ellipse">
            <a:avLst/>
          </a:prstGeom>
          <a:solidFill>
            <a:srgbClr val="DB7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effectLst/>
              <a:latin typeface="Helvetica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FE4227-EF6A-B23D-C55D-EF46A266F353}"/>
              </a:ext>
            </a:extLst>
          </p:cNvPr>
          <p:cNvSpPr/>
          <p:nvPr/>
        </p:nvSpPr>
        <p:spPr>
          <a:xfrm>
            <a:off x="9527500" y="3056652"/>
            <a:ext cx="1789723" cy="1789723"/>
          </a:xfrm>
          <a:prstGeom prst="ellipse">
            <a:avLst/>
          </a:prstGeom>
          <a:solidFill>
            <a:srgbClr val="005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6388622-4110-B2D4-BC6E-BBA5FEA0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01C69E5-8FA6-5CBE-4065-C836E0A97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881" y="2883778"/>
            <a:ext cx="2927922" cy="1354164"/>
          </a:xfrm>
          <a:prstGeom prst="rect">
            <a:avLst/>
          </a:prstGeom>
        </p:spPr>
      </p:pic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09FDDD3F-C4FC-35C1-E52F-8CAD14580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716" y="4501661"/>
            <a:ext cx="1456641" cy="1346844"/>
          </a:xfrm>
          <a:prstGeom prst="rect">
            <a:avLst/>
          </a:prstGeom>
        </p:spPr>
      </p:pic>
      <p:pic>
        <p:nvPicPr>
          <p:cNvPr id="12" name="Picture 11" descr="A black and blue sign with pink text&#10;&#10;AI-generated content may be incorrect.">
            <a:extLst>
              <a:ext uri="{FF2B5EF4-FFF2-40B4-BE49-F238E27FC236}">
                <a16:creationId xmlns:a16="http://schemas.microsoft.com/office/drawing/2014/main" id="{579FF19A-2D92-B755-7A2A-1D8D3E137C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881" y="1273215"/>
            <a:ext cx="2927922" cy="1346844"/>
          </a:xfrm>
          <a:prstGeom prst="rect">
            <a:avLst/>
          </a:prstGeom>
        </p:spPr>
      </p:pic>
      <p:pic>
        <p:nvPicPr>
          <p:cNvPr id="21" name="Picture 20" descr="A black background with text and numbers&#10;&#10;AI-generated content may be incorrect.">
            <a:extLst>
              <a:ext uri="{FF2B5EF4-FFF2-40B4-BE49-F238E27FC236}">
                <a16:creationId xmlns:a16="http://schemas.microsoft.com/office/drawing/2014/main" id="{1BEABA4D-3B9D-4F7A-8D9C-1033B9631A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715" y="2883778"/>
            <a:ext cx="1456641" cy="1354164"/>
          </a:xfrm>
          <a:prstGeom prst="rect">
            <a:avLst/>
          </a:prstGeom>
        </p:spPr>
      </p:pic>
      <p:pic>
        <p:nvPicPr>
          <p:cNvPr id="26" name="Picture 25" descr="A black background with pink and blue text&#10;&#10;AI-generated content may be incorrect.">
            <a:extLst>
              <a:ext uri="{FF2B5EF4-FFF2-40B4-BE49-F238E27FC236}">
                <a16:creationId xmlns:a16="http://schemas.microsoft.com/office/drawing/2014/main" id="{C8B56699-BA98-ABAF-F7B9-95C06676D8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715" y="1273215"/>
            <a:ext cx="1456641" cy="1346844"/>
          </a:xfrm>
          <a:prstGeom prst="rect">
            <a:avLst/>
          </a:prstGeom>
        </p:spPr>
      </p:pic>
      <p:pic>
        <p:nvPicPr>
          <p:cNvPr id="28" name="Picture 27" descr="A blue and black sign&#10;&#10;AI-generated content may be incorrect.">
            <a:extLst>
              <a:ext uri="{FF2B5EF4-FFF2-40B4-BE49-F238E27FC236}">
                <a16:creationId xmlns:a16="http://schemas.microsoft.com/office/drawing/2014/main" id="{5C90349C-E985-7BB8-0AA6-946CC8E17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881" y="4501661"/>
            <a:ext cx="2927922" cy="13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054668E7-B11A-85A7-D492-EA674CE63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588" y="2439284"/>
            <a:ext cx="2527300" cy="2336800"/>
          </a:xfrm>
          <a:prstGeom prst="rect">
            <a:avLst/>
          </a:prstGeom>
        </p:spPr>
      </p:pic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6E1AC36E-79F8-AB29-EEEB-F9EBA349D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183" y="2439284"/>
            <a:ext cx="5080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3C1D-173D-474D-A66D-E94C8F19C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Either:</a:t>
            </a:r>
          </a:p>
          <a:p>
            <a:r>
              <a:rPr lang="en-US" dirty="0"/>
              <a:t>“I have no financial relationships with ineligible companies to disclose”    </a:t>
            </a:r>
          </a:p>
          <a:p>
            <a:pPr marL="0" indent="0">
              <a:buNone/>
            </a:pPr>
            <a:r>
              <a:rPr lang="en-US" dirty="0"/>
              <a:t>OR:</a:t>
            </a:r>
          </a:p>
          <a:p>
            <a:r>
              <a:rPr lang="en-US" dirty="0"/>
              <a:t>“I disclose the following financial relationships with ineligible companies”</a:t>
            </a:r>
          </a:p>
          <a:p>
            <a:pPr marL="0" indent="0">
              <a:buNone/>
            </a:pPr>
            <a:r>
              <a:rPr lang="en-US" dirty="0"/>
              <a:t>Name of Company(</a:t>
            </a:r>
            <a:r>
              <a:rPr lang="en-US" dirty="0" err="1"/>
              <a:t>ies</a:t>
            </a:r>
            <a:r>
              <a:rPr lang="en-US" dirty="0"/>
              <a:t>):                                      Role(s):</a:t>
            </a:r>
          </a:p>
          <a:p>
            <a:pPr marL="0" indent="0">
              <a:buNone/>
            </a:pPr>
            <a:r>
              <a:rPr lang="en-US" dirty="0"/>
              <a:t>(List here)                                                             (List here)</a:t>
            </a:r>
          </a:p>
          <a:p>
            <a:pPr marL="0" indent="0" algn="ctr">
              <a:buNone/>
            </a:pPr>
            <a:r>
              <a:rPr lang="en-US" dirty="0"/>
              <a:t>These relationships were reviewed by member of the Annual Meeting Strategic Planning Committee and underwent mitigation.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5D2C32-C9E5-6944-92F5-3FE4131A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165E86-4B6A-1D4A-9601-4E58D11A7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</a:t>
            </a:r>
            <a:endParaRPr lang="en-US" dirty="0"/>
          </a:p>
          <a:p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endParaRPr lang="en-US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649CF933-E972-6444-B416-2DD6C7D0E96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A26F578-1E21-0D47-BC0F-9E627040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TITLE OF YOUR SLIDE</a:t>
            </a:r>
          </a:p>
        </p:txBody>
      </p:sp>
    </p:spTree>
    <p:extLst>
      <p:ext uri="{BB962C8B-B14F-4D97-AF65-F5344CB8AC3E}">
        <p14:creationId xmlns:p14="http://schemas.microsoft.com/office/powerpoint/2010/main" val="2244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1C2EE-2107-8947-8261-6A9CAB11D3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</a:t>
            </a:r>
            <a:endParaRPr lang="en-US" dirty="0"/>
          </a:p>
          <a:p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endParaRPr lang="en-US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7FB5BA-DDA3-D747-B27E-EA55C60921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</a:t>
            </a:r>
            <a:endParaRPr lang="en-US" dirty="0"/>
          </a:p>
          <a:p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endParaRPr lang="en-US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C0C16B-3BEC-264A-A3F2-134033A2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TITLE OF YOUR SLIDE</a:t>
            </a:r>
          </a:p>
        </p:txBody>
      </p:sp>
    </p:spTree>
    <p:extLst>
      <p:ext uri="{BB962C8B-B14F-4D97-AF65-F5344CB8AC3E}">
        <p14:creationId xmlns:p14="http://schemas.microsoft.com/office/powerpoint/2010/main" val="30779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4D5A1E-0C0A-FE47-9CF4-334918FE5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 Headline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E67627-C6FB-384D-A62C-820230C367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</a:t>
            </a:r>
            <a:endParaRPr lang="en-US" dirty="0"/>
          </a:p>
          <a:p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endParaRPr lang="en-US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90AFCF-88B0-B44E-B715-897EE26B3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Sub Headline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3569B8-6357-B749-BCA0-1F5B265630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</a:t>
            </a:r>
            <a:endParaRPr lang="en-US" dirty="0"/>
          </a:p>
          <a:p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endParaRPr lang="en-US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CE7249-4237-AE48-8BD9-5AF1D492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TITLE OF YOUR SLIDE</a:t>
            </a:r>
          </a:p>
        </p:txBody>
      </p:sp>
    </p:spTree>
    <p:extLst>
      <p:ext uri="{BB962C8B-B14F-4D97-AF65-F5344CB8AC3E}">
        <p14:creationId xmlns:p14="http://schemas.microsoft.com/office/powerpoint/2010/main" val="34627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35CA69-7D25-154B-973F-A69396B6D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</a:t>
            </a:r>
            <a:endParaRPr lang="en-US" dirty="0"/>
          </a:p>
          <a:p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endParaRPr lang="en-US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7CAFD4-FE10-1A45-A933-83E27DB4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TITLE OF YOUR SLIDE</a:t>
            </a:r>
          </a:p>
        </p:txBody>
      </p:sp>
    </p:spTree>
    <p:extLst>
      <p:ext uri="{BB962C8B-B14F-4D97-AF65-F5344CB8AC3E}">
        <p14:creationId xmlns:p14="http://schemas.microsoft.com/office/powerpoint/2010/main" val="1321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7C3FA0-AF85-5E46-A36C-15834766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TITLE OF YOUR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B2724F-3B54-3647-9F8C-FB97AF367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</a:t>
            </a:r>
            <a:endParaRPr lang="en-US" dirty="0"/>
          </a:p>
          <a:p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endParaRPr lang="en-US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</p:txBody>
      </p:sp>
      <p:pic>
        <p:nvPicPr>
          <p:cNvPr id="9" name="Picture Placeholder 8" descr="A group of wo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E0AB4A0-F42D-724B-8FAF-A5CE7C9E9D6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8630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D653-9F76-4F4A-2A6F-0431E3BA9D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4016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CAD0BA-C712-2B44-9398-393282A92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34416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B8A141B96942975BA4DE7669F446" ma:contentTypeVersion="11" ma:contentTypeDescription="Create a new document." ma:contentTypeScope="" ma:versionID="af4b63cbd0d79e056066b663a8cc8db0">
  <xsd:schema xmlns:xsd="http://www.w3.org/2001/XMLSchema" xmlns:xs="http://www.w3.org/2001/XMLSchema" xmlns:p="http://schemas.microsoft.com/office/2006/metadata/properties" xmlns:ns3="fe0c5a4a-5205-48c5-a4f2-d5754d4136d0" xmlns:ns4="48b6a4ea-6954-4daa-aa37-09ebb2a4771b" targetNamespace="http://schemas.microsoft.com/office/2006/metadata/properties" ma:root="true" ma:fieldsID="37fdb0f6145867e3564a932ae3605551" ns3:_="" ns4:_="">
    <xsd:import namespace="fe0c5a4a-5205-48c5-a4f2-d5754d4136d0"/>
    <xsd:import namespace="48b6a4ea-6954-4daa-aa37-09ebb2a477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c5a4a-5205-48c5-a4f2-d5754d413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6a4ea-6954-4daa-aa37-09ebb2a47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725DE2-F52B-4CB9-9FB3-FAD4B7EC2AC0}">
  <ds:schemaRefs>
    <ds:schemaRef ds:uri="http://schemas.microsoft.com/office/2006/metadata/properties"/>
    <ds:schemaRef ds:uri="fe0c5a4a-5205-48c5-a4f2-d5754d4136d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8b6a4ea-6954-4daa-aa37-09ebb2a4771b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03C16CF-4702-4FF3-AF53-347FB564A6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BB65C6-DA95-402D-B7DA-FB6D4851C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0c5a4a-5205-48c5-a4f2-d5754d4136d0"/>
    <ds:schemaRef ds:uri="48b6a4ea-6954-4daa-aa37-09ebb2a477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23-210340-MT_Executive_Board Meeting_Volunteer Program [54]  -  Read-Only</Template>
  <TotalTime>6893</TotalTime>
  <Words>243</Words>
  <Application>Microsoft Office PowerPoint</Application>
  <PresentationFormat>Widescreen</PresentationFormat>
  <Paragraphs>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Helvetica</vt:lpstr>
      <vt:lpstr>Helvetica Neue LT Std</vt:lpstr>
      <vt:lpstr>23-210340-MT_Executive_Board Meeting_Volunteer Program [54]  -  Read-Only</vt:lpstr>
      <vt:lpstr>ASCP 2025 equips the laboratory team for maximum impact</vt:lpstr>
      <vt:lpstr>DISCLOSURE</vt:lpstr>
      <vt:lpstr>THE TITLE OF YOUR SLIDE</vt:lpstr>
      <vt:lpstr>THE TITLE OF YOUR SLIDE</vt:lpstr>
      <vt:lpstr>THE TITLE OF YOUR SLIDE</vt:lpstr>
      <vt:lpstr>THE TITLE OF YOUR SLIDE</vt:lpstr>
      <vt:lpstr>THE TITLE OF YOUR SLIDE</vt:lpstr>
      <vt:lpstr>Title of the slide</vt:lpstr>
      <vt:lpstr>PRESENTATION TEMPLATE</vt:lpstr>
      <vt:lpstr>Branding assets – Colors</vt:lpstr>
      <vt:lpstr>Logos</vt:lpstr>
      <vt:lpstr>PowerPoint Presentation</vt:lpstr>
      <vt:lpstr>PowerPoint Presentation</vt:lpstr>
    </vt:vector>
  </TitlesOfParts>
  <Company>ASCP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Task Force on Connectivity</dc:title>
  <dc:creator>Beck, Lucy</dc:creator>
  <cp:lastModifiedBy>Lukac, Christina</cp:lastModifiedBy>
  <cp:revision>297</cp:revision>
  <cp:lastPrinted>2021-05-22T14:22:41Z</cp:lastPrinted>
  <dcterms:created xsi:type="dcterms:W3CDTF">2021-05-10T16:15:42Z</dcterms:created>
  <dcterms:modified xsi:type="dcterms:W3CDTF">2025-07-30T15:10:33Z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0x0101008AB6B8A141B96942975BA4DE7669F446</vt:lpwstr>
  </property>
</Properties>
</file>